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Caladea Bold" panose="02040803050406030204" pitchFamily="18" charset="77"/>
      <p:regular r:id="rId4"/>
      <p:bold r:id="rId5"/>
    </p:embeddedFont>
    <p:embeddedFont>
      <p:font typeface="Cooper BT Bold" panose="0208080404030B020404" pitchFamily="18" charset="0"/>
      <p:regular r:id="rId6"/>
      <p:bold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11" b="-19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086100" y="6895428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412732" y="-5743075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0" y="0"/>
            <a:ext cx="2146293" cy="2975858"/>
          </a:xfrm>
          <a:custGeom>
            <a:avLst/>
            <a:gdLst/>
            <a:ahLst/>
            <a:cxnLst/>
            <a:rect l="l" t="t" r="r" b="b"/>
            <a:pathLst>
              <a:path w="2146293" h="2975858">
                <a:moveTo>
                  <a:pt x="0" y="2975858"/>
                </a:moveTo>
                <a:lnTo>
                  <a:pt x="2146293" y="2975858"/>
                </a:lnTo>
                <a:lnTo>
                  <a:pt x="2146293" y="0"/>
                </a:lnTo>
                <a:lnTo>
                  <a:pt x="0" y="0"/>
                </a:lnTo>
                <a:lnTo>
                  <a:pt x="0" y="297585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5749258" y="6767006"/>
            <a:ext cx="2538742" cy="3519994"/>
          </a:xfrm>
          <a:custGeom>
            <a:avLst/>
            <a:gdLst/>
            <a:ahLst/>
            <a:cxnLst/>
            <a:rect l="l" t="t" r="r" b="b"/>
            <a:pathLst>
              <a:path w="2538742" h="3519994">
                <a:moveTo>
                  <a:pt x="2538742" y="0"/>
                </a:moveTo>
                <a:lnTo>
                  <a:pt x="0" y="0"/>
                </a:lnTo>
                <a:lnTo>
                  <a:pt x="0" y="3519994"/>
                </a:lnTo>
                <a:lnTo>
                  <a:pt x="2538742" y="3519994"/>
                </a:lnTo>
                <a:lnTo>
                  <a:pt x="253874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99024" y="8423628"/>
            <a:ext cx="11162833" cy="1669344"/>
          </a:xfrm>
          <a:custGeom>
            <a:avLst/>
            <a:gdLst/>
            <a:ahLst/>
            <a:cxnLst/>
            <a:rect l="l" t="t" r="r" b="b"/>
            <a:pathLst>
              <a:path w="11162833" h="1669344">
                <a:moveTo>
                  <a:pt x="0" y="0"/>
                </a:moveTo>
                <a:lnTo>
                  <a:pt x="11162834" y="0"/>
                </a:lnTo>
                <a:lnTo>
                  <a:pt x="11162834" y="1669344"/>
                </a:lnTo>
                <a:lnTo>
                  <a:pt x="0" y="16693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519066" y="3101497"/>
            <a:ext cx="11249867" cy="2855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34"/>
              </a:lnSpc>
            </a:pPr>
            <a:r>
              <a:rPr lang="en-US" sz="16524" b="1">
                <a:solidFill>
                  <a:srgbClr val="FFFFFF"/>
                </a:solidFill>
                <a:latin typeface="Cooper BT Bold"/>
                <a:ea typeface="Cooper BT Bold"/>
                <a:cs typeface="Cooper BT Bold"/>
                <a:sym typeface="Cooper BT Bold"/>
              </a:rPr>
              <a:t>KUP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85783" y="8742975"/>
            <a:ext cx="9345314" cy="96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14"/>
              </a:lnSpc>
            </a:pPr>
            <a:r>
              <a:rPr lang="en-US" sz="2724" b="1">
                <a:solidFill>
                  <a:srgbClr val="000000"/>
                </a:solidFill>
                <a:latin typeface="Caladea Bold"/>
                <a:ea typeface="Caladea Bold"/>
                <a:cs typeface="Caladea Bold"/>
                <a:sym typeface="Caladea Bold"/>
              </a:rPr>
              <a:t>Adv.Dr.Nuryadin Rahman, SE., Ak., SH.,</a:t>
            </a:r>
          </a:p>
          <a:p>
            <a:pPr algn="l">
              <a:lnSpc>
                <a:spcPts val="3814"/>
              </a:lnSpc>
            </a:pPr>
            <a:r>
              <a:rPr lang="en-US" sz="2724" b="1">
                <a:solidFill>
                  <a:srgbClr val="000000"/>
                </a:solidFill>
                <a:latin typeface="Caladea Bold"/>
                <a:ea typeface="Caladea Bold"/>
                <a:cs typeface="Caladea Bold"/>
                <a:sym typeface="Caladea Bold"/>
              </a:rPr>
              <a:t>MM., Msi., CPA., QIA., BKP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111" b="-19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114800" y="8025622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542926" y="-6181314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0" y="0"/>
            <a:ext cx="2146293" cy="2975858"/>
          </a:xfrm>
          <a:custGeom>
            <a:avLst/>
            <a:gdLst/>
            <a:ahLst/>
            <a:cxnLst/>
            <a:rect l="l" t="t" r="r" b="b"/>
            <a:pathLst>
              <a:path w="2146293" h="2975858">
                <a:moveTo>
                  <a:pt x="0" y="2975858"/>
                </a:moveTo>
                <a:lnTo>
                  <a:pt x="2146293" y="2975858"/>
                </a:lnTo>
                <a:lnTo>
                  <a:pt x="2146293" y="0"/>
                </a:lnTo>
                <a:lnTo>
                  <a:pt x="0" y="0"/>
                </a:lnTo>
                <a:lnTo>
                  <a:pt x="0" y="297585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5749258" y="6767006"/>
            <a:ext cx="2538742" cy="3519994"/>
          </a:xfrm>
          <a:custGeom>
            <a:avLst/>
            <a:gdLst/>
            <a:ahLst/>
            <a:cxnLst/>
            <a:rect l="l" t="t" r="r" b="b"/>
            <a:pathLst>
              <a:path w="2538742" h="3519994">
                <a:moveTo>
                  <a:pt x="2538742" y="0"/>
                </a:moveTo>
                <a:lnTo>
                  <a:pt x="0" y="0"/>
                </a:lnTo>
                <a:lnTo>
                  <a:pt x="0" y="3519994"/>
                </a:lnTo>
                <a:lnTo>
                  <a:pt x="2538742" y="3519994"/>
                </a:lnTo>
                <a:lnTo>
                  <a:pt x="253874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82046" y="1269119"/>
            <a:ext cx="12523908" cy="7748761"/>
          </a:xfrm>
          <a:custGeom>
            <a:avLst/>
            <a:gdLst/>
            <a:ahLst/>
            <a:cxnLst/>
            <a:rect l="l" t="t" r="r" b="b"/>
            <a:pathLst>
              <a:path w="12523908" h="7748761">
                <a:moveTo>
                  <a:pt x="0" y="0"/>
                </a:moveTo>
                <a:lnTo>
                  <a:pt x="12523908" y="0"/>
                </a:lnTo>
                <a:lnTo>
                  <a:pt x="12523908" y="7748762"/>
                </a:lnTo>
                <a:lnTo>
                  <a:pt x="0" y="77487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23</Words>
  <Application>Microsoft Macintosh PowerPoint</Application>
  <PresentationFormat>Custom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Cooper BT Bold</vt:lpstr>
      <vt:lpstr>Caladea Bold</vt:lpstr>
      <vt:lpstr>Calibri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White Abstract Geometric Seminar Proposal Presentation</dc:title>
  <dc:creator>KKP4</dc:creator>
  <cp:lastModifiedBy>Nuryadin Rahman</cp:lastModifiedBy>
  <cp:revision>5</cp:revision>
  <dcterms:created xsi:type="dcterms:W3CDTF">2006-08-16T00:00:00Z</dcterms:created>
  <dcterms:modified xsi:type="dcterms:W3CDTF">2026-09-28T09:32:38Z</dcterms:modified>
  <dc:identifier>DAHWcml6nhA</dc:identifier>
</cp:coreProperties>
</file>